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21"/>
    <p:restoredTop sz="94720"/>
  </p:normalViewPr>
  <p:slideViewPr>
    <p:cSldViewPr snapToGrid="0" snapToObjects="1">
      <p:cViewPr varScale="1">
        <p:scale>
          <a:sx n="105" d="100"/>
          <a:sy n="105" d="100"/>
        </p:scale>
        <p:origin x="6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7F3CC9-719F-8F4E-957A-7FA47FD7A85E}" type="datetimeFigureOut">
              <a:rPr lang="en-US" smtClean="0"/>
              <a:t>9/15/21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134D6-8311-F547-9370-E5CE86E28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97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C61C0-69F8-984B-8A2C-BEAAF4A0D4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43EAEE-09EC-1E44-B903-BCF30FEFC5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4070D4-D881-8541-A804-C68CBA3F0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B6C-0F5A-5944-8EBD-730F4C12AD7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300B7-9468-BC4B-972F-FA71C60C9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78BCB-D8B2-2A47-BB9F-186397BB6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EFEB-3374-DE46-A179-956FECF00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40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EA05D-6FA8-D847-B291-5ADC0CB23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F5BDC7-6CE7-EB48-9D73-7F14A07D54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0E56B-6637-9342-AE24-EF7591681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B6C-0F5A-5944-8EBD-730F4C12AD7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15398-D9D0-F643-9437-4840C1757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295A4-E5A0-2047-87CF-E78AD4252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EFEB-3374-DE46-A179-956FECF00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91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4C717A-940A-9F4E-BBE5-B21288BB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A3551C-C939-9641-9196-9AF6DA5795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ADCC0-BAA6-3042-A056-00107563F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B6C-0F5A-5944-8EBD-730F4C12AD7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1BBB9-112C-3F49-BF1A-847E13B52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46A4D-CEF8-B540-8939-5D729478D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EFEB-3374-DE46-A179-956FECF00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286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65990-B987-5146-87C1-3B6579478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A2773-59BB-D94E-9D7F-C2DEA37C0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F00D63-7783-F542-A7E2-B4BD474D4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B6C-0F5A-5944-8EBD-730F4C12AD7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0943B-26C2-554B-AE2D-E2B245FE4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4D2D-BFE5-314B-B5D3-D53CCA6A5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EFEB-3374-DE46-A179-956FECF00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69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2A163-1670-0647-8025-7ADE85283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DD7CE2-01C9-0E42-955A-E4D94DD15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6B6F5-5C6E-1D4E-A5F1-794712B69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B6C-0F5A-5944-8EBD-730F4C12AD7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DDA383-5CD4-3844-B46A-23A76C71D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1E0C2-314F-FA4E-B918-434CF5A41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EFEB-3374-DE46-A179-956FECF00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40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DA0A6-2AD1-6B42-AEE3-A610883D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F0AA5-6135-9C4B-9D5F-BC9F4BA6BF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8029DF-2F9B-D443-9B82-DB4FA44CBD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0A91C9-3910-704A-924E-88AA16691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B6C-0F5A-5944-8EBD-730F4C12AD7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01BBFE-9372-834D-BA5F-0D39B78E0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AAF9D3-CD97-F643-9402-2E70281E2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EFEB-3374-DE46-A179-956FECF00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06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A7CA3-8F95-6149-BB4E-B4A4F3937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63DE1-8422-904B-A365-EA9814549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9FE784-840B-2B45-98EE-59241D1A13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92BD86-1A06-C64C-8336-112B707DBF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61F09D-5FC4-504C-B95B-A8EB76E1E1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EF5737-550B-EC49-ABED-804BADD62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B6C-0F5A-5944-8EBD-730F4C12AD7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9966C4-4DC4-8244-974A-31034AA8B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38EB92-62A3-764F-B80A-4C17C43F7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EFEB-3374-DE46-A179-956FECF00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0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92986-1F63-E944-92F3-39E60031D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40A760-7FEE-274A-8479-3F80744B8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B6C-0F5A-5944-8EBD-730F4C12AD7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56C990-73EE-7B46-9FB6-E92B23C41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0B4363-90F6-9C4D-93E1-3C43EC690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EFEB-3374-DE46-A179-956FECF00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71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497A19-6BA1-7A42-89D2-E32BFD57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B6C-0F5A-5944-8EBD-730F4C12AD7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186BDB-814C-594B-9C57-8A08BF486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C35511-574B-DA4A-A450-3A4D25E98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EFEB-3374-DE46-A179-956FECF00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72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DDEBB-2D8D-7641-B4A5-ABCE01400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4463B-DDE8-D648-A2C7-7FA565454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BCE6AF-35A2-5C4C-9F2D-9F58DFC18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18984-87C3-6F44-9FBC-65F147DBF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B6C-0F5A-5944-8EBD-730F4C12AD7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2C798B-1C2C-4F45-9199-444D4DA30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D534EA-FF75-6549-8C96-4078F969A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EFEB-3374-DE46-A179-956FECF00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901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5A972-EE83-7248-A54E-E5BB4E3B9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36BD3F-67ED-334D-979B-873058624F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D31AD-1658-1742-85BD-A722074252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5525A7-50D8-4B45-A7BF-2F3A758BF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B6C-0F5A-5944-8EBD-730F4C12AD7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087B70-DDA8-594C-BE93-407D1A7BB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815D55-E1CE-AE49-8C49-E2B1ED9A0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EFEB-3374-DE46-A179-956FECF00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54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A400CB-F8F0-F840-BD50-EFCBDAD94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28AA4F-0DF4-B646-BAA2-C0ECC5CD2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1A341-4F3E-4846-9E53-A87125FCD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ABB6C-0F5A-5944-8EBD-730F4C12AD78}" type="datetimeFigureOut">
              <a:rPr lang="en-US" smtClean="0"/>
              <a:t>9/15/21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F9A79-9BDF-0447-9022-82DA226DAD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157BC-609C-DC49-AA1F-521EBC904B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2EFEB-3374-DE46-A179-956FECF00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65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autumn-banner-border-text-box-941159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50" descr="A group of colorful leaves&#10;&#10;Description automatically generated with medium confidence">
            <a:extLst>
              <a:ext uri="{FF2B5EF4-FFF2-40B4-BE49-F238E27FC236}">
                <a16:creationId xmlns:a16="http://schemas.microsoft.com/office/drawing/2014/main" id="{68138C01-8998-CB4D-ADEA-08BA93251F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1582057"/>
            <a:ext cx="12192000" cy="5392056"/>
          </a:xfrm>
          <a:prstGeom prst="rect">
            <a:avLst/>
          </a:prstGeom>
        </p:spPr>
      </p:pic>
      <p:graphicFrame>
        <p:nvGraphicFramePr>
          <p:cNvPr id="55" name="Table 55">
            <a:extLst>
              <a:ext uri="{FF2B5EF4-FFF2-40B4-BE49-F238E27FC236}">
                <a16:creationId xmlns:a16="http://schemas.microsoft.com/office/drawing/2014/main" id="{893E1910-0A30-4C4C-A2F9-E078E7F30D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645028"/>
              </p:ext>
            </p:extLst>
          </p:nvPr>
        </p:nvGraphicFramePr>
        <p:xfrm>
          <a:off x="5572161" y="195828"/>
          <a:ext cx="6126770" cy="4572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00807">
                  <a:extLst>
                    <a:ext uri="{9D8B030D-6E8A-4147-A177-3AD203B41FA5}">
                      <a16:colId xmlns:a16="http://schemas.microsoft.com/office/drawing/2014/main" val="2265359951"/>
                    </a:ext>
                  </a:extLst>
                </a:gridCol>
                <a:gridCol w="3325963">
                  <a:extLst>
                    <a:ext uri="{9D8B030D-6E8A-4147-A177-3AD203B41FA5}">
                      <a16:colId xmlns:a16="http://schemas.microsoft.com/office/drawing/2014/main" val="3025550091"/>
                    </a:ext>
                  </a:extLst>
                </a:gridCol>
              </a:tblGrid>
              <a:tr h="869963">
                <a:tc>
                  <a:txBody>
                    <a:bodyPr/>
                    <a:lstStyle/>
                    <a:p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Monday 25</a:t>
                      </a:r>
                      <a:r>
                        <a:rPr lang="en-US" b="1" i="1" u="none" cap="none" spc="0" baseline="3000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th  </a:t>
                      </a: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Morning </a:t>
                      </a:r>
                    </a:p>
                    <a:p>
                      <a:r>
                        <a:rPr lang="en-US" b="0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Paper lanterns</a:t>
                      </a:r>
                    </a:p>
                    <a:p>
                      <a:endParaRPr lang="en-US" b="1" i="1" u="none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Monday 25</a:t>
                      </a:r>
                      <a:r>
                        <a:rPr lang="en-US" b="1" i="1" u="none" cap="none" spc="0" baseline="3000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th</a:t>
                      </a: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Afternoon </a:t>
                      </a:r>
                    </a:p>
                    <a:p>
                      <a:r>
                        <a:rPr lang="en-US" b="0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Autumn pictures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284368"/>
                  </a:ext>
                </a:extLst>
              </a:tr>
              <a:tr h="8699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Tuesday 26</a:t>
                      </a:r>
                      <a:r>
                        <a:rPr lang="en-US" b="1" i="1" u="none" cap="none" spc="0" baseline="3000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th </a:t>
                      </a: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Morning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Nature walk</a:t>
                      </a:r>
                    </a:p>
                    <a:p>
                      <a:endParaRPr lang="en-US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Tuesday 26</a:t>
                      </a:r>
                      <a:r>
                        <a:rPr lang="en-US" b="1" i="1" u="none" cap="none" spc="0" baseline="3000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th </a:t>
                      </a: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Afternoon </a:t>
                      </a:r>
                    </a:p>
                    <a:p>
                      <a:r>
                        <a:rPr lang="en-US" b="0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Leaf art</a:t>
                      </a:r>
                      <a:endParaRPr lang="en-US" b="0" i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909119"/>
                  </a:ext>
                </a:extLst>
              </a:tr>
              <a:tr h="8699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Wednesday 27</a:t>
                      </a:r>
                      <a:r>
                        <a:rPr lang="en-US" b="1" i="1" u="none" cap="none" spc="0" baseline="3000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th</a:t>
                      </a: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Morning </a:t>
                      </a:r>
                      <a:r>
                        <a:rPr lang="en-US" b="0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Autumn salt dough hangers</a:t>
                      </a:r>
                    </a:p>
                    <a:p>
                      <a:endParaRPr lang="en-US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Wednesday 27</a:t>
                      </a:r>
                      <a:r>
                        <a:rPr lang="en-US" b="1" i="1" u="none" cap="none" spc="0" baseline="3000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th </a:t>
                      </a: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Afternoon </a:t>
                      </a:r>
                    </a:p>
                    <a:p>
                      <a:r>
                        <a:rPr lang="en-US" i="1" u="none" dirty="0"/>
                        <a:t>Monster making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3554154"/>
                  </a:ext>
                </a:extLst>
              </a:tr>
              <a:tr h="8699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Thursday 28</a:t>
                      </a:r>
                      <a:r>
                        <a:rPr lang="en-US" b="1" i="1" u="none" cap="none" spc="0" baseline="3000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th</a:t>
                      </a: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Morning </a:t>
                      </a:r>
                      <a:r>
                        <a:rPr lang="en-US" b="0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Halloween Baking</a:t>
                      </a:r>
                    </a:p>
                    <a:p>
                      <a:endParaRPr lang="en-US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Thursday 28</a:t>
                      </a:r>
                      <a:r>
                        <a:rPr lang="en-US" b="1" i="1" u="none" cap="none" spc="0" baseline="3000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th</a:t>
                      </a: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Afternoon </a:t>
                      </a:r>
                      <a:r>
                        <a:rPr lang="en-US" b="0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Halloween masks</a:t>
                      </a:r>
                    </a:p>
                    <a:p>
                      <a:endParaRPr lang="en-US" i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1437724"/>
                  </a:ext>
                </a:extLst>
              </a:tr>
              <a:tr h="8699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Friday 29</a:t>
                      </a:r>
                      <a:r>
                        <a:rPr lang="en-US" b="1" i="1" u="none" cap="none" spc="0" baseline="3000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th</a:t>
                      </a: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Morning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Pumpkin Carving</a:t>
                      </a:r>
                    </a:p>
                    <a:p>
                      <a:endParaRPr lang="en-US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Friday 29</a:t>
                      </a:r>
                      <a:r>
                        <a:rPr lang="en-US" b="1" i="1" u="none" cap="none" spc="0" baseline="3000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th</a:t>
                      </a:r>
                      <a:r>
                        <a:rPr lang="en-US" b="1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Afternoon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u="none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Movie &amp; Popcorn</a:t>
                      </a:r>
                    </a:p>
                    <a:p>
                      <a:endParaRPr lang="en-US" i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825640"/>
                  </a:ext>
                </a:extLst>
              </a:tr>
            </a:tbl>
          </a:graphicData>
        </a:graphic>
      </p:graphicFrame>
      <p:pic>
        <p:nvPicPr>
          <p:cNvPr id="1032" name="Picture 8" descr="page1image33383984">
            <a:extLst>
              <a:ext uri="{FF2B5EF4-FFF2-40B4-BE49-F238E27FC236}">
                <a16:creationId xmlns:a16="http://schemas.microsoft.com/office/drawing/2014/main" id="{969BA58A-D9A2-9D47-8CE6-769083BF15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82" y="134314"/>
            <a:ext cx="2054645" cy="189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B0BA266D-A5AC-764F-9DE6-452C23145863}"/>
              </a:ext>
            </a:extLst>
          </p:cNvPr>
          <p:cNvSpPr/>
          <p:nvPr/>
        </p:nvSpPr>
        <p:spPr>
          <a:xfrm>
            <a:off x="290285" y="2090172"/>
            <a:ext cx="508000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chemeClr val="accent2"/>
                </a:solidFill>
                <a:latin typeface="Apple Symbols" panose="02000000000000000000" pitchFamily="2" charset="-79"/>
                <a:ea typeface="Apple Symbols" panose="02000000000000000000" pitchFamily="2" charset="-79"/>
                <a:cs typeface="Apple Symbols" panose="02000000000000000000" pitchFamily="2" charset="-79"/>
              </a:rPr>
              <a:t>As well as our planned activities, there will be plenty of opportunity for free play with a range of toys, games, books and crafts provided each day. We will also go out to play on </a:t>
            </a:r>
            <a:r>
              <a:rPr lang="en-GB" sz="2800" b="1" dirty="0" err="1">
                <a:solidFill>
                  <a:schemeClr val="accent2"/>
                </a:solidFill>
                <a:latin typeface="Apple Symbols" panose="02000000000000000000" pitchFamily="2" charset="-79"/>
                <a:ea typeface="Apple Symbols" panose="02000000000000000000" pitchFamily="2" charset="-79"/>
                <a:cs typeface="Apple Symbols" panose="02000000000000000000" pitchFamily="2" charset="-79"/>
              </a:rPr>
              <a:t>Frenchay</a:t>
            </a:r>
            <a:r>
              <a:rPr lang="en-GB" sz="2800" b="1" dirty="0">
                <a:solidFill>
                  <a:schemeClr val="accent2"/>
                </a:solidFill>
                <a:latin typeface="Apple Symbols" panose="02000000000000000000" pitchFamily="2" charset="-79"/>
                <a:ea typeface="Apple Symbols" panose="02000000000000000000" pitchFamily="2" charset="-79"/>
                <a:cs typeface="Apple Symbols" panose="02000000000000000000" pitchFamily="2" charset="-79"/>
              </a:rPr>
              <a:t> common regularly. </a:t>
            </a:r>
            <a:endParaRPr lang="en-GB" sz="2800" dirty="0">
              <a:solidFill>
                <a:schemeClr val="accent2"/>
              </a:solidFill>
              <a:latin typeface="Apple Symbols" panose="02000000000000000000" pitchFamily="2" charset="-79"/>
              <a:ea typeface="Apple Symbols" panose="02000000000000000000" pitchFamily="2" charset="-79"/>
              <a:cs typeface="Apple Symbols" panose="02000000000000000000" pitchFamily="2" charset="-79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39D83EC-E96E-6646-9587-22743909F869}"/>
              </a:ext>
            </a:extLst>
          </p:cNvPr>
          <p:cNvSpPr txBox="1"/>
          <p:nvPr/>
        </p:nvSpPr>
        <p:spPr>
          <a:xfrm>
            <a:off x="2132692" y="304188"/>
            <a:ext cx="2946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October half term </a:t>
            </a:r>
          </a:p>
          <a:p>
            <a:pPr algn="ctr"/>
            <a:r>
              <a:rPr lang="en-US" sz="2400" dirty="0"/>
              <a:t>25-10-2021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469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100</Words>
  <Application>Microsoft Macintosh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Apple Symbols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NORRIS Jess GBR</dc:creator>
  <cp:lastModifiedBy>NORRIS Jess GBR</cp:lastModifiedBy>
  <cp:revision>3</cp:revision>
  <dcterms:created xsi:type="dcterms:W3CDTF">2021-09-01T16:41:29Z</dcterms:created>
  <dcterms:modified xsi:type="dcterms:W3CDTF">2021-09-15T17:32:11Z</dcterms:modified>
</cp:coreProperties>
</file>